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9" r:id="rId2"/>
    <p:sldId id="330" r:id="rId3"/>
    <p:sldId id="347" r:id="rId4"/>
    <p:sldId id="348" r:id="rId5"/>
    <p:sldId id="371" r:id="rId6"/>
    <p:sldId id="349" r:id="rId7"/>
    <p:sldId id="369" r:id="rId8"/>
    <p:sldId id="368" r:id="rId9"/>
    <p:sldId id="370" r:id="rId10"/>
    <p:sldId id="350" r:id="rId11"/>
    <p:sldId id="372" r:id="rId12"/>
    <p:sldId id="351" r:id="rId13"/>
    <p:sldId id="353" r:id="rId14"/>
    <p:sldId id="375" r:id="rId15"/>
    <p:sldId id="356" r:id="rId16"/>
    <p:sldId id="373" r:id="rId17"/>
    <p:sldId id="374" r:id="rId18"/>
    <p:sldId id="376" r:id="rId19"/>
    <p:sldId id="378" r:id="rId20"/>
    <p:sldId id="377" r:id="rId21"/>
    <p:sldId id="379" r:id="rId22"/>
    <p:sldId id="380" r:id="rId23"/>
    <p:sldId id="381" r:id="rId24"/>
    <p:sldId id="382" r:id="rId25"/>
    <p:sldId id="383" r:id="rId26"/>
    <p:sldId id="358" r:id="rId27"/>
    <p:sldId id="384" r:id="rId28"/>
    <p:sldId id="385" r:id="rId29"/>
    <p:sldId id="386" r:id="rId30"/>
    <p:sldId id="387" r:id="rId31"/>
    <p:sldId id="388" r:id="rId32"/>
    <p:sldId id="346" r:id="rId33"/>
    <p:sldId id="362" r:id="rId34"/>
    <p:sldId id="36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邓 琮弋" initials="邓" lastIdx="1" clrIdx="0">
    <p:extLst>
      <p:ext uri="{19B8F6BF-5375-455C-9EA6-DF929625EA0E}">
        <p15:presenceInfo xmlns:p15="http://schemas.microsoft.com/office/powerpoint/2012/main" userId="b8725204f13f93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1"/>
    <a:srgbClr val="AF6243"/>
    <a:srgbClr val="963A89"/>
    <a:srgbClr val="BA7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1" autoAdjust="0"/>
    <p:restoredTop sz="85917" autoAdjust="0"/>
  </p:normalViewPr>
  <p:slideViewPr>
    <p:cSldViewPr snapToGrid="0">
      <p:cViewPr varScale="1">
        <p:scale>
          <a:sx n="97" d="100"/>
          <a:sy n="97" d="100"/>
        </p:scale>
        <p:origin x="858" y="-6"/>
      </p:cViewPr>
      <p:guideLst>
        <p:guide pos="415"/>
        <p:guide pos="7265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D346C-DBD4-4BA1-8637-CDB6350037E0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74009-AEDF-4DF7-A8D4-9E989DC05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45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6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2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4B6B4-E5A4-79DE-A80D-436D511C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015C0B-6E75-7E99-835A-EA245CBE8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0AFAC5-E531-57FD-4A95-F3F183581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BEF50-1B34-9FA3-97B7-9F5BF8542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429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92E7-C93B-E1D3-F4DD-3ED68C98C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55281F-1269-22B7-44F4-6ECBC8A1C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444B33-CDA6-5F42-7788-C969D1E3D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708E88-C125-C8F4-51D7-FA9BB161B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9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83A1-A0EE-AD48-7FCA-A4C05250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1AD300-31E6-B621-E3BC-C6E060B87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DC9DD7-B762-9384-1B9E-083CDAABF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9D353-D394-AF1A-151A-0EAB06486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78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F3A3F-6E61-6B6D-D31E-344A6B08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1CEB4E-B0CC-1D4D-70D9-7EBED37EE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FF7A17-DEEC-5409-9E52-0DCDA7B19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FD7ED-A12B-C4ED-7AF5-01450D9F3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9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8A59A-A9AE-4773-B4CB-4D22442F2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97D0C0-81E5-2AE0-C68C-655F94119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619C92-42D9-AB70-3673-32B00E70A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F351CB-40D5-6CB2-3270-263D43046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10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6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90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24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E8BF-C527-4881-B976-743991D8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5ACC38-635B-7A99-7664-2E376E8C5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2E1F40-DA1A-3A57-79DD-33590014C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A8813-7A3E-2D8C-458D-1337A0C3D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7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9B0CA-3238-4456-CF46-44C42A3CA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461E73-5FE2-9DBE-04BF-FB14B2828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79903B-E9F9-FF46-7595-96E10A860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4D0E87-CF7C-624F-324B-285748C61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8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0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0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303E-9509-43EB-82BC-E8081B9B319F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DEAE36E-49CE-4FD2-A89B-93B59BB486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2644281" y="-127000"/>
            <a:ext cx="6863362" cy="6858000"/>
          </a:xfrm>
          <a:custGeom>
            <a:avLst/>
            <a:gdLst>
              <a:gd name="connsiteX0" fmla="*/ 0 w 6863362"/>
              <a:gd name="connsiteY0" fmla="*/ 0 h 6858000"/>
              <a:gd name="connsiteX1" fmla="*/ 6863362 w 6863362"/>
              <a:gd name="connsiteY1" fmla="*/ 0 h 6858000"/>
              <a:gd name="connsiteX2" fmla="*/ 6863362 w 6863362"/>
              <a:gd name="connsiteY2" fmla="*/ 6858000 h 6858000"/>
              <a:gd name="connsiteX3" fmla="*/ 2644281 w 6863362"/>
              <a:gd name="connsiteY3" fmla="*/ 6858000 h 6858000"/>
              <a:gd name="connsiteX4" fmla="*/ 2644281 w 6863362"/>
              <a:gd name="connsiteY4" fmla="*/ 127000 h 6858000"/>
              <a:gd name="connsiteX5" fmla="*/ 0 w 6863362"/>
              <a:gd name="connsiteY5" fmla="*/ 127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362" h="6858000">
                <a:moveTo>
                  <a:pt x="0" y="0"/>
                </a:moveTo>
                <a:lnTo>
                  <a:pt x="6863362" y="0"/>
                </a:lnTo>
                <a:lnTo>
                  <a:pt x="6863362" y="6858000"/>
                </a:lnTo>
                <a:lnTo>
                  <a:pt x="2644281" y="6858000"/>
                </a:lnTo>
                <a:lnTo>
                  <a:pt x="2644281" y="127000"/>
                </a:lnTo>
                <a:lnTo>
                  <a:pt x="0" y="127000"/>
                </a:lnTo>
                <a:close/>
              </a:path>
            </a:pathLst>
          </a:custGeom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B6B2510-D192-43DB-B7BF-5EFDD13C83C8}"/>
              </a:ext>
            </a:extLst>
          </p:cNvPr>
          <p:cNvSpPr/>
          <p:nvPr userDrawn="1"/>
        </p:nvSpPr>
        <p:spPr>
          <a:xfrm>
            <a:off x="0" y="0"/>
            <a:ext cx="4203700" cy="6858000"/>
          </a:xfrm>
          <a:custGeom>
            <a:avLst/>
            <a:gdLst>
              <a:gd name="connsiteX0" fmla="*/ 0 w 4255840"/>
              <a:gd name="connsiteY0" fmla="*/ 0 h 6858000"/>
              <a:gd name="connsiteX1" fmla="*/ 4255840 w 4255840"/>
              <a:gd name="connsiteY1" fmla="*/ 0 h 6858000"/>
              <a:gd name="connsiteX2" fmla="*/ 4255840 w 4255840"/>
              <a:gd name="connsiteY2" fmla="*/ 6858000 h 6858000"/>
              <a:gd name="connsiteX3" fmla="*/ 0 w 42558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5840" h="6858000">
                <a:moveTo>
                  <a:pt x="0" y="0"/>
                </a:moveTo>
                <a:lnTo>
                  <a:pt x="4255840" y="0"/>
                </a:lnTo>
                <a:lnTo>
                  <a:pt x="42558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AB3CE2-7F36-4AC9-AB49-E9C74065D5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6120" r="9557"/>
          <a:stretch>
            <a:fillRect/>
          </a:stretch>
        </p:blipFill>
        <p:spPr>
          <a:xfrm>
            <a:off x="0" y="2051499"/>
            <a:ext cx="12192000" cy="4304851"/>
          </a:xfrm>
          <a:custGeom>
            <a:avLst/>
            <a:gdLst>
              <a:gd name="connsiteX0" fmla="*/ 0 w 12192000"/>
              <a:gd name="connsiteY0" fmla="*/ 0 h 4304851"/>
              <a:gd name="connsiteX1" fmla="*/ 12192000 w 12192000"/>
              <a:gd name="connsiteY1" fmla="*/ 0 h 4304851"/>
              <a:gd name="connsiteX2" fmla="*/ 12192000 w 12192000"/>
              <a:gd name="connsiteY2" fmla="*/ 4304851 h 4304851"/>
              <a:gd name="connsiteX3" fmla="*/ 0 w 12192000"/>
              <a:gd name="connsiteY3" fmla="*/ 4304851 h 43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04851">
                <a:moveTo>
                  <a:pt x="0" y="0"/>
                </a:moveTo>
                <a:lnTo>
                  <a:pt x="12192000" y="0"/>
                </a:lnTo>
                <a:lnTo>
                  <a:pt x="12192000" y="4304851"/>
                </a:lnTo>
                <a:lnTo>
                  <a:pt x="0" y="43048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7">
            <a:extLst>
              <a:ext uri="{FF2B5EF4-FFF2-40B4-BE49-F238E27FC236}">
                <a16:creationId xmlns:a16="http://schemas.microsoft.com/office/drawing/2014/main" id="{785AFE29-EA95-4251-A3A9-674E8205AA9F}"/>
              </a:ext>
            </a:extLst>
          </p:cNvPr>
          <p:cNvSpPr/>
          <p:nvPr userDrawn="1"/>
        </p:nvSpPr>
        <p:spPr bwMode="auto">
          <a:xfrm>
            <a:off x="3216200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B59C19AF-9414-469B-9133-A614C2493A5C}"/>
              </a:ext>
            </a:extLst>
          </p:cNvPr>
          <p:cNvSpPr/>
          <p:nvPr userDrawn="1"/>
        </p:nvSpPr>
        <p:spPr bwMode="auto">
          <a:xfrm>
            <a:off x="6378832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05E5244-F9CA-44E2-9488-5C3885FF803F}"/>
              </a:ext>
            </a:extLst>
          </p:cNvPr>
          <p:cNvSpPr/>
          <p:nvPr userDrawn="1"/>
        </p:nvSpPr>
        <p:spPr bwMode="auto">
          <a:xfrm>
            <a:off x="9541465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2849A6-E3DE-466E-8203-308FA2624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4" name="Freeform 17">
            <a:extLst>
              <a:ext uri="{FF2B5EF4-FFF2-40B4-BE49-F238E27FC236}">
                <a16:creationId xmlns:a16="http://schemas.microsoft.com/office/drawing/2014/main" id="{52559BC3-F9A4-4544-8899-8AA9CE393D38}"/>
              </a:ext>
            </a:extLst>
          </p:cNvPr>
          <p:cNvSpPr/>
          <p:nvPr userDrawn="1"/>
        </p:nvSpPr>
        <p:spPr bwMode="auto">
          <a:xfrm>
            <a:off x="53568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584A6D6-AB44-4DEE-A97F-6A25FB4BE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333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12">
            <a:extLst>
              <a:ext uri="{FF2B5EF4-FFF2-40B4-BE49-F238E27FC236}">
                <a16:creationId xmlns:a16="http://schemas.microsoft.com/office/drawing/2014/main" id="{A9ED9AC2-4BF5-46F3-B2BF-33B92A780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20904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12">
            <a:extLst>
              <a:ext uri="{FF2B5EF4-FFF2-40B4-BE49-F238E27FC236}">
                <a16:creationId xmlns:a16="http://schemas.microsoft.com/office/drawing/2014/main" id="{7602DC49-0295-49C4-8C52-493086A4DC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8140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29E3E4D4-C6B8-45BE-A34B-E8C970A6C3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5377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47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E82C0BB-97E3-4E59-8E6D-E28ADA9A1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监视器, 电子产品, 室内, 就坐&#10;&#10;自动生成的说明">
            <a:extLst>
              <a:ext uri="{FF2B5EF4-FFF2-40B4-BE49-F238E27FC236}">
                <a16:creationId xmlns:a16="http://schemas.microsoft.com/office/drawing/2014/main" id="{1A42AABA-2338-4F73-BC3D-B11D310B7B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2" y="449217"/>
            <a:ext cx="2871578" cy="5959565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415EDA-DD8D-44A9-A68B-5AE5CAC2B8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3800" y="1130300"/>
            <a:ext cx="2578100" cy="45974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6FD032-69D6-4CC3-BB83-C57F4E47CDBE}"/>
              </a:ext>
            </a:extLst>
          </p:cNvPr>
          <p:cNvGrpSpPr/>
          <p:nvPr userDrawn="1"/>
        </p:nvGrpSpPr>
        <p:grpSpPr>
          <a:xfrm>
            <a:off x="3195459" y="351347"/>
            <a:ext cx="6155304" cy="6155304"/>
            <a:chOff x="3195459" y="351347"/>
            <a:chExt cx="6155304" cy="615530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07026F4-28F6-4291-87F1-1BEC01F3FCC7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3CB7D44-B5F3-45B5-A9D7-8FD363BC3A98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1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9F2D58-A8B4-49B0-B796-E615E886C4C8}"/>
              </a:ext>
            </a:extLst>
          </p:cNvPr>
          <p:cNvGrpSpPr/>
          <p:nvPr userDrawn="1"/>
        </p:nvGrpSpPr>
        <p:grpSpPr>
          <a:xfrm>
            <a:off x="1245243" y="-1417133"/>
            <a:ext cx="9613257" cy="9613257"/>
            <a:chOff x="3195459" y="351347"/>
            <a:chExt cx="6155304" cy="615530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1F6D4A5-212A-45AE-B9E2-836BB7F33432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F5CCA15-D0EA-4214-8C1E-5A37D98F59DF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924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17571F1-7F19-4F2C-9E1B-F1D60A1C1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A148D0-4773-4F29-9655-EEA355885918}"/>
              </a:ext>
            </a:extLst>
          </p:cNvPr>
          <p:cNvGrpSpPr/>
          <p:nvPr userDrawn="1"/>
        </p:nvGrpSpPr>
        <p:grpSpPr>
          <a:xfrm>
            <a:off x="3195459" y="351347"/>
            <a:ext cx="6155304" cy="6155304"/>
            <a:chOff x="3195459" y="351347"/>
            <a:chExt cx="6155304" cy="615530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4803EE-5490-4695-979E-A30164C67EB5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740A0D5-DDB8-4AFA-804C-31518CA3175A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1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4EA144E-FC4A-43B0-BC57-E142F6F96F44}"/>
              </a:ext>
            </a:extLst>
          </p:cNvPr>
          <p:cNvGrpSpPr/>
          <p:nvPr userDrawn="1"/>
        </p:nvGrpSpPr>
        <p:grpSpPr>
          <a:xfrm>
            <a:off x="1245243" y="-1417133"/>
            <a:ext cx="9613257" cy="9613257"/>
            <a:chOff x="3195459" y="351347"/>
            <a:chExt cx="6155304" cy="615530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DE14F4D-5ECD-4C8D-A796-7C9A4CB79471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B8D1488-0BD5-4694-AA4B-E2432FEA9C62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CBA056-C739-470A-9AF6-D180CAB88A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4" y="747146"/>
            <a:ext cx="6544112" cy="6134100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2FDF48-3F79-4136-B902-DA97960B8A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54400" y="1485900"/>
            <a:ext cx="5422900" cy="304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7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70A4-4E3B-4F56-8FDD-F1EB4BDF678E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5DDA-53DD-4495-A1F6-B439BDA050E0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606B-CFB8-465D-A34A-AC76AB192DCE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9A2B-D617-4E97-B74E-572C8892BBDF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1933-39CF-414B-8F3E-1FA80C540CBD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35B4-13DE-41D0-989F-92F8B73463C4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A381-2652-4789-B703-8168BBF1FDD9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CF50560-2190-4576-A880-46A71332D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691610-7496-4691-8DA4-2BF5C662F2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E72F19DE-C933-4780-A9D5-5E3A9F568DDF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1E3773-541B-45DF-AAE2-F3E8FFBA5ACD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</p:spTree>
    <p:extLst>
      <p:ext uri="{BB962C8B-B14F-4D97-AF65-F5344CB8AC3E}">
        <p14:creationId xmlns:p14="http://schemas.microsoft.com/office/powerpoint/2010/main" val="377377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B164-2FFE-4AE3-99C1-50E603FC7A8B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A866AF-CBFF-4C86-BA67-F57674E8EA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87AFC30-0CB1-4131-8AD1-611EA0244966}"/>
              </a:ext>
            </a:extLst>
          </p:cNvPr>
          <p:cNvSpPr/>
          <p:nvPr userDrawn="1"/>
        </p:nvSpPr>
        <p:spPr>
          <a:xfrm>
            <a:off x="0" y="1949450"/>
            <a:ext cx="12192000" cy="2959100"/>
          </a:xfrm>
          <a:custGeom>
            <a:avLst/>
            <a:gdLst>
              <a:gd name="connsiteX0" fmla="*/ 11512367 w 12192000"/>
              <a:gd name="connsiteY0" fmla="*/ 0 h 2959100"/>
              <a:gd name="connsiteX1" fmla="*/ 12192000 w 12192000"/>
              <a:gd name="connsiteY1" fmla="*/ 0 h 2959100"/>
              <a:gd name="connsiteX2" fmla="*/ 12192000 w 12192000"/>
              <a:gd name="connsiteY2" fmla="*/ 2959100 h 2959100"/>
              <a:gd name="connsiteX3" fmla="*/ 10694916 w 12192000"/>
              <a:gd name="connsiteY3" fmla="*/ 2959100 h 2959100"/>
              <a:gd name="connsiteX4" fmla="*/ 0 w 12192000"/>
              <a:gd name="connsiteY4" fmla="*/ 0 h 2959100"/>
              <a:gd name="connsiteX5" fmla="*/ 4632159 w 12192000"/>
              <a:gd name="connsiteY5" fmla="*/ 0 h 2959100"/>
              <a:gd name="connsiteX6" fmla="*/ 3814707 w 12192000"/>
              <a:gd name="connsiteY6" fmla="*/ 2959100 h 2959100"/>
              <a:gd name="connsiteX7" fmla="*/ 0 w 12192000"/>
              <a:gd name="connsiteY7" fmla="*/ 29591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959100">
                <a:moveTo>
                  <a:pt x="11512367" y="0"/>
                </a:moveTo>
                <a:lnTo>
                  <a:pt x="12192000" y="0"/>
                </a:lnTo>
                <a:lnTo>
                  <a:pt x="12192000" y="2959100"/>
                </a:lnTo>
                <a:lnTo>
                  <a:pt x="10694916" y="2959100"/>
                </a:lnTo>
                <a:close/>
                <a:moveTo>
                  <a:pt x="0" y="0"/>
                </a:moveTo>
                <a:lnTo>
                  <a:pt x="4632159" y="0"/>
                </a:lnTo>
                <a:lnTo>
                  <a:pt x="3814707" y="2959100"/>
                </a:lnTo>
                <a:lnTo>
                  <a:pt x="0" y="2959100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7761ED-316B-4AE1-A021-254B2F5CD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8" y="2335819"/>
            <a:ext cx="2186361" cy="21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EED8D39C-821D-47EE-BD55-1FE1782760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EF8460B-605A-4CA8-947B-343AFD9F23B6}"/>
              </a:ext>
            </a:extLst>
          </p:cNvPr>
          <p:cNvSpPr/>
          <p:nvPr userDrawn="1"/>
        </p:nvSpPr>
        <p:spPr>
          <a:xfrm>
            <a:off x="0" y="2514600"/>
            <a:ext cx="12192000" cy="1905000"/>
          </a:xfrm>
          <a:prstGeom prst="rightArrow">
            <a:avLst/>
          </a:prstGeom>
          <a:gradFill>
            <a:gsLst>
              <a:gs pos="1000">
                <a:schemeClr val="bg1">
                  <a:alpha val="59000"/>
                </a:schemeClr>
              </a:gs>
              <a:gs pos="100000">
                <a:schemeClr val="accent1">
                  <a:alpha val="44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5100BB-0432-4179-A29E-EEB5A4B8787C}"/>
              </a:ext>
            </a:extLst>
          </p:cNvPr>
          <p:cNvGrpSpPr/>
          <p:nvPr userDrawn="1"/>
        </p:nvGrpSpPr>
        <p:grpSpPr>
          <a:xfrm>
            <a:off x="1295400" y="1524000"/>
            <a:ext cx="2819400" cy="4114800"/>
            <a:chOff x="1282700" y="1536700"/>
            <a:chExt cx="3429000" cy="430530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800CBB8-382E-4297-8D6A-9F3DBC1FE2DA}"/>
                </a:ext>
              </a:extLst>
            </p:cNvPr>
            <p:cNvSpPr/>
            <p:nvPr/>
          </p:nvSpPr>
          <p:spPr>
            <a:xfrm>
              <a:off x="1282700" y="1536700"/>
              <a:ext cx="3429000" cy="4305300"/>
            </a:xfrm>
            <a:custGeom>
              <a:avLst/>
              <a:gdLst>
                <a:gd name="connsiteX0" fmla="*/ 0 w 3429000"/>
                <a:gd name="connsiteY0" fmla="*/ 0 h 4305300"/>
                <a:gd name="connsiteX1" fmla="*/ 3429000 w 3429000"/>
                <a:gd name="connsiteY1" fmla="*/ 0 h 4305300"/>
                <a:gd name="connsiteX2" fmla="*/ 3429000 w 3429000"/>
                <a:gd name="connsiteY2" fmla="*/ 3459230 h 4305300"/>
                <a:gd name="connsiteX3" fmla="*/ 2675820 w 3429000"/>
                <a:gd name="connsiteY3" fmla="*/ 4305300 h 4305300"/>
                <a:gd name="connsiteX4" fmla="*/ 0 w 3429000"/>
                <a:gd name="connsiteY4" fmla="*/ 4305300 h 4305300"/>
                <a:gd name="connsiteX5" fmla="*/ 0 w 3429000"/>
                <a:gd name="connsiteY5" fmla="*/ 0 h 43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4305300">
                  <a:moveTo>
                    <a:pt x="0" y="0"/>
                  </a:moveTo>
                  <a:lnTo>
                    <a:pt x="3429000" y="0"/>
                  </a:lnTo>
                  <a:lnTo>
                    <a:pt x="3429000" y="3459230"/>
                  </a:lnTo>
                  <a:lnTo>
                    <a:pt x="267582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2C5CEF0-4329-452D-A297-35B9DC34B894}"/>
                </a:ext>
              </a:extLst>
            </p:cNvPr>
            <p:cNvSpPr/>
            <p:nvPr/>
          </p:nvSpPr>
          <p:spPr>
            <a:xfrm rot="10800000">
              <a:off x="3958520" y="4995930"/>
              <a:ext cx="753180" cy="846070"/>
            </a:xfrm>
            <a:custGeom>
              <a:avLst/>
              <a:gdLst>
                <a:gd name="connsiteX0" fmla="*/ 753180 w 753180"/>
                <a:gd name="connsiteY0" fmla="*/ 0 h 846070"/>
                <a:gd name="connsiteX1" fmla="*/ 753180 w 753180"/>
                <a:gd name="connsiteY1" fmla="*/ 846070 h 846070"/>
                <a:gd name="connsiteX2" fmla="*/ 0 w 753180"/>
                <a:gd name="connsiteY2" fmla="*/ 846070 h 846070"/>
                <a:gd name="connsiteX3" fmla="*/ 753180 w 753180"/>
                <a:gd name="connsiteY3" fmla="*/ 0 h 8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80" h="846070">
                  <a:moveTo>
                    <a:pt x="753180" y="0"/>
                  </a:moveTo>
                  <a:lnTo>
                    <a:pt x="753180" y="846070"/>
                  </a:lnTo>
                  <a:lnTo>
                    <a:pt x="0" y="846070"/>
                  </a:lnTo>
                  <a:lnTo>
                    <a:pt x="753180" y="0"/>
                  </a:lnTo>
                  <a:close/>
                </a:path>
              </a:pathLst>
            </a:custGeom>
            <a:gradFill>
              <a:gsLst>
                <a:gs pos="23000">
                  <a:schemeClr val="accent1">
                    <a:alpha val="90000"/>
                  </a:schemeClr>
                </a:gs>
                <a:gs pos="6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E49BFA-A960-4E35-903B-1897E749948E}"/>
              </a:ext>
            </a:extLst>
          </p:cNvPr>
          <p:cNvGrpSpPr/>
          <p:nvPr userDrawn="1"/>
        </p:nvGrpSpPr>
        <p:grpSpPr>
          <a:xfrm>
            <a:off x="4699000" y="1524000"/>
            <a:ext cx="2819400" cy="4114800"/>
            <a:chOff x="1282700" y="1536700"/>
            <a:chExt cx="3429000" cy="4305300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FB85FE9-2C21-472B-AAAA-BF22B9BF222D}"/>
                </a:ext>
              </a:extLst>
            </p:cNvPr>
            <p:cNvSpPr/>
            <p:nvPr/>
          </p:nvSpPr>
          <p:spPr>
            <a:xfrm>
              <a:off x="1282700" y="1536700"/>
              <a:ext cx="3429000" cy="4305300"/>
            </a:xfrm>
            <a:custGeom>
              <a:avLst/>
              <a:gdLst>
                <a:gd name="connsiteX0" fmla="*/ 0 w 3429000"/>
                <a:gd name="connsiteY0" fmla="*/ 0 h 4305300"/>
                <a:gd name="connsiteX1" fmla="*/ 3429000 w 3429000"/>
                <a:gd name="connsiteY1" fmla="*/ 0 h 4305300"/>
                <a:gd name="connsiteX2" fmla="*/ 3429000 w 3429000"/>
                <a:gd name="connsiteY2" fmla="*/ 3459230 h 4305300"/>
                <a:gd name="connsiteX3" fmla="*/ 2675820 w 3429000"/>
                <a:gd name="connsiteY3" fmla="*/ 4305300 h 4305300"/>
                <a:gd name="connsiteX4" fmla="*/ 0 w 3429000"/>
                <a:gd name="connsiteY4" fmla="*/ 4305300 h 4305300"/>
                <a:gd name="connsiteX5" fmla="*/ 0 w 3429000"/>
                <a:gd name="connsiteY5" fmla="*/ 0 h 43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4305300">
                  <a:moveTo>
                    <a:pt x="0" y="0"/>
                  </a:moveTo>
                  <a:lnTo>
                    <a:pt x="3429000" y="0"/>
                  </a:lnTo>
                  <a:lnTo>
                    <a:pt x="3429000" y="3459230"/>
                  </a:lnTo>
                  <a:lnTo>
                    <a:pt x="267582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3D38E28-B9F5-47DD-AF00-F89CD4302A06}"/>
                </a:ext>
              </a:extLst>
            </p:cNvPr>
            <p:cNvSpPr/>
            <p:nvPr/>
          </p:nvSpPr>
          <p:spPr>
            <a:xfrm rot="10800000">
              <a:off x="3958520" y="4995930"/>
              <a:ext cx="753180" cy="846070"/>
            </a:xfrm>
            <a:custGeom>
              <a:avLst/>
              <a:gdLst>
                <a:gd name="connsiteX0" fmla="*/ 753180 w 753180"/>
                <a:gd name="connsiteY0" fmla="*/ 0 h 846070"/>
                <a:gd name="connsiteX1" fmla="*/ 753180 w 753180"/>
                <a:gd name="connsiteY1" fmla="*/ 846070 h 846070"/>
                <a:gd name="connsiteX2" fmla="*/ 0 w 753180"/>
                <a:gd name="connsiteY2" fmla="*/ 846070 h 846070"/>
                <a:gd name="connsiteX3" fmla="*/ 753180 w 753180"/>
                <a:gd name="connsiteY3" fmla="*/ 0 h 8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80" h="846070">
                  <a:moveTo>
                    <a:pt x="753180" y="0"/>
                  </a:moveTo>
                  <a:lnTo>
                    <a:pt x="753180" y="846070"/>
                  </a:lnTo>
                  <a:lnTo>
                    <a:pt x="0" y="846070"/>
                  </a:lnTo>
                  <a:lnTo>
                    <a:pt x="753180" y="0"/>
                  </a:lnTo>
                  <a:close/>
                </a:path>
              </a:pathLst>
            </a:custGeom>
            <a:gradFill>
              <a:gsLst>
                <a:gs pos="23000">
                  <a:schemeClr val="accent1">
                    <a:alpha val="90000"/>
                  </a:schemeClr>
                </a:gs>
                <a:gs pos="6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5C5B11-A62F-4D79-B635-6FBB96A4AEC9}"/>
              </a:ext>
            </a:extLst>
          </p:cNvPr>
          <p:cNvGrpSpPr/>
          <p:nvPr userDrawn="1"/>
        </p:nvGrpSpPr>
        <p:grpSpPr>
          <a:xfrm>
            <a:off x="8102600" y="1524000"/>
            <a:ext cx="2819400" cy="4114800"/>
            <a:chOff x="1282700" y="1536700"/>
            <a:chExt cx="3429000" cy="4305300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AED6A3-0F83-4155-9EE2-13D2E46D5AFB}"/>
                </a:ext>
              </a:extLst>
            </p:cNvPr>
            <p:cNvSpPr/>
            <p:nvPr/>
          </p:nvSpPr>
          <p:spPr>
            <a:xfrm>
              <a:off x="1282700" y="1536700"/>
              <a:ext cx="3429000" cy="4305300"/>
            </a:xfrm>
            <a:custGeom>
              <a:avLst/>
              <a:gdLst>
                <a:gd name="connsiteX0" fmla="*/ 0 w 3429000"/>
                <a:gd name="connsiteY0" fmla="*/ 0 h 4305300"/>
                <a:gd name="connsiteX1" fmla="*/ 3429000 w 3429000"/>
                <a:gd name="connsiteY1" fmla="*/ 0 h 4305300"/>
                <a:gd name="connsiteX2" fmla="*/ 3429000 w 3429000"/>
                <a:gd name="connsiteY2" fmla="*/ 3459230 h 4305300"/>
                <a:gd name="connsiteX3" fmla="*/ 2675820 w 3429000"/>
                <a:gd name="connsiteY3" fmla="*/ 4305300 h 4305300"/>
                <a:gd name="connsiteX4" fmla="*/ 0 w 3429000"/>
                <a:gd name="connsiteY4" fmla="*/ 4305300 h 4305300"/>
                <a:gd name="connsiteX5" fmla="*/ 0 w 3429000"/>
                <a:gd name="connsiteY5" fmla="*/ 0 h 43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4305300">
                  <a:moveTo>
                    <a:pt x="0" y="0"/>
                  </a:moveTo>
                  <a:lnTo>
                    <a:pt x="3429000" y="0"/>
                  </a:lnTo>
                  <a:lnTo>
                    <a:pt x="3429000" y="3459230"/>
                  </a:lnTo>
                  <a:lnTo>
                    <a:pt x="267582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A9DCE57-A921-4984-AFA7-DBDDCDCE61E6}"/>
                </a:ext>
              </a:extLst>
            </p:cNvPr>
            <p:cNvSpPr/>
            <p:nvPr/>
          </p:nvSpPr>
          <p:spPr>
            <a:xfrm rot="10800000">
              <a:off x="3958520" y="4995930"/>
              <a:ext cx="753180" cy="846070"/>
            </a:xfrm>
            <a:custGeom>
              <a:avLst/>
              <a:gdLst>
                <a:gd name="connsiteX0" fmla="*/ 753180 w 753180"/>
                <a:gd name="connsiteY0" fmla="*/ 0 h 846070"/>
                <a:gd name="connsiteX1" fmla="*/ 753180 w 753180"/>
                <a:gd name="connsiteY1" fmla="*/ 846070 h 846070"/>
                <a:gd name="connsiteX2" fmla="*/ 0 w 753180"/>
                <a:gd name="connsiteY2" fmla="*/ 846070 h 846070"/>
                <a:gd name="connsiteX3" fmla="*/ 753180 w 753180"/>
                <a:gd name="connsiteY3" fmla="*/ 0 h 8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80" h="846070">
                  <a:moveTo>
                    <a:pt x="753180" y="0"/>
                  </a:moveTo>
                  <a:lnTo>
                    <a:pt x="753180" y="846070"/>
                  </a:lnTo>
                  <a:lnTo>
                    <a:pt x="0" y="846070"/>
                  </a:lnTo>
                  <a:lnTo>
                    <a:pt x="753180" y="0"/>
                  </a:lnTo>
                  <a:close/>
                </a:path>
              </a:pathLst>
            </a:custGeom>
            <a:gradFill>
              <a:gsLst>
                <a:gs pos="23000">
                  <a:schemeClr val="accent1">
                    <a:alpha val="90000"/>
                  </a:schemeClr>
                </a:gs>
                <a:gs pos="6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A8BD827C-BE4B-4E1A-88E5-F73C35192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2900" y="2641600"/>
            <a:ext cx="2184400" cy="19240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9">
            <a:extLst>
              <a:ext uri="{FF2B5EF4-FFF2-40B4-BE49-F238E27FC236}">
                <a16:creationId xmlns:a16="http://schemas.microsoft.com/office/drawing/2014/main" id="{A9B9B316-9FF5-4EB7-992D-492851A87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3862" y="2666547"/>
            <a:ext cx="2184400" cy="19240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9">
            <a:extLst>
              <a:ext uri="{FF2B5EF4-FFF2-40B4-BE49-F238E27FC236}">
                <a16:creationId xmlns:a16="http://schemas.microsoft.com/office/drawing/2014/main" id="{403969BD-68AD-4CFC-B767-A6888CAEFA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7959" y="2666547"/>
            <a:ext cx="2184400" cy="19240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E306EE0-12D4-47EF-B90C-0A0A11721E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4C5E518-740F-4A9C-AFD4-3655088CC4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8492" y="1542215"/>
            <a:ext cx="3961348" cy="4373767"/>
          </a:xfrm>
          <a:custGeom>
            <a:avLst/>
            <a:gdLst>
              <a:gd name="connsiteX0" fmla="*/ 639544 w 3961348"/>
              <a:gd name="connsiteY0" fmla="*/ 130 h 4373767"/>
              <a:gd name="connsiteX1" fmla="*/ 975085 w 3961348"/>
              <a:gd name="connsiteY1" fmla="*/ 87187 h 4373767"/>
              <a:gd name="connsiteX2" fmla="*/ 3634977 w 3961348"/>
              <a:gd name="connsiteY2" fmla="*/ 1621488 h 4373767"/>
              <a:gd name="connsiteX3" fmla="*/ 3637187 w 3961348"/>
              <a:gd name="connsiteY3" fmla="*/ 2748680 h 4373767"/>
              <a:gd name="connsiteX4" fmla="*/ 988209 w 3961348"/>
              <a:gd name="connsiteY4" fmla="*/ 4285044 h 4373767"/>
              <a:gd name="connsiteX5" fmla="*/ 10915 w 3961348"/>
              <a:gd name="connsiteY5" fmla="*/ 3723385 h 4373767"/>
              <a:gd name="connsiteX6" fmla="*/ 1 w 3961348"/>
              <a:gd name="connsiteY6" fmla="*/ 652720 h 4373767"/>
              <a:gd name="connsiteX7" fmla="*/ 639544 w 3961348"/>
              <a:gd name="connsiteY7" fmla="*/ 130 h 437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1348" h="4373767">
                <a:moveTo>
                  <a:pt x="639544" y="130"/>
                </a:moveTo>
                <a:cubicBezTo>
                  <a:pt x="751351" y="-2124"/>
                  <a:pt x="866584" y="24931"/>
                  <a:pt x="975085" y="87187"/>
                </a:cubicBezTo>
                <a:cubicBezTo>
                  <a:pt x="975085" y="87187"/>
                  <a:pt x="975085" y="87187"/>
                  <a:pt x="3634977" y="1621488"/>
                </a:cubicBezTo>
                <a:cubicBezTo>
                  <a:pt x="4068980" y="1870511"/>
                  <a:pt x="4070558" y="2497332"/>
                  <a:pt x="3637187" y="2748680"/>
                </a:cubicBezTo>
                <a:cubicBezTo>
                  <a:pt x="3637187" y="2748680"/>
                  <a:pt x="3637187" y="2748680"/>
                  <a:pt x="988209" y="4285044"/>
                </a:cubicBezTo>
                <a:cubicBezTo>
                  <a:pt x="554839" y="4536392"/>
                  <a:pt x="11547" y="4223756"/>
                  <a:pt x="10915" y="3723385"/>
                </a:cubicBezTo>
                <a:cubicBezTo>
                  <a:pt x="10915" y="3723385"/>
                  <a:pt x="10915" y="3723385"/>
                  <a:pt x="1" y="652720"/>
                </a:cubicBezTo>
                <a:cubicBezTo>
                  <a:pt x="-473" y="277442"/>
                  <a:pt x="304122" y="6893"/>
                  <a:pt x="639544" y="1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1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C55F21E-5046-4A19-9519-EDF76DD994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965D6D8-71F1-40FF-BAE1-CAB1438E35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95641"/>
            <a:ext cx="3771900" cy="4343400"/>
          </a:xfrm>
          <a:custGeom>
            <a:avLst/>
            <a:gdLst>
              <a:gd name="connsiteX0" fmla="*/ 942975 w 3771900"/>
              <a:gd name="connsiteY0" fmla="*/ 0 h 4343400"/>
              <a:gd name="connsiteX1" fmla="*/ 3771900 w 3771900"/>
              <a:gd name="connsiteY1" fmla="*/ 0 h 4343400"/>
              <a:gd name="connsiteX2" fmla="*/ 2828925 w 3771900"/>
              <a:gd name="connsiteY2" fmla="*/ 4343400 h 4343400"/>
              <a:gd name="connsiteX3" fmla="*/ 0 w 37719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0" h="4343400">
                <a:moveTo>
                  <a:pt x="942975" y="0"/>
                </a:moveTo>
                <a:lnTo>
                  <a:pt x="3771900" y="0"/>
                </a:lnTo>
                <a:lnTo>
                  <a:pt x="2828925" y="4343400"/>
                </a:lnTo>
                <a:lnTo>
                  <a:pt x="0" y="434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5417601-2881-4637-B17F-CF0977894B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6200" y="1495641"/>
            <a:ext cx="3771900" cy="4343400"/>
          </a:xfrm>
          <a:custGeom>
            <a:avLst/>
            <a:gdLst>
              <a:gd name="connsiteX0" fmla="*/ 942975 w 3771900"/>
              <a:gd name="connsiteY0" fmla="*/ 0 h 4343400"/>
              <a:gd name="connsiteX1" fmla="*/ 3771900 w 3771900"/>
              <a:gd name="connsiteY1" fmla="*/ 0 h 4343400"/>
              <a:gd name="connsiteX2" fmla="*/ 2828925 w 3771900"/>
              <a:gd name="connsiteY2" fmla="*/ 4343400 h 4343400"/>
              <a:gd name="connsiteX3" fmla="*/ 0 w 37719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0" h="4343400">
                <a:moveTo>
                  <a:pt x="942975" y="0"/>
                </a:moveTo>
                <a:lnTo>
                  <a:pt x="3771900" y="0"/>
                </a:lnTo>
                <a:lnTo>
                  <a:pt x="2828925" y="4343400"/>
                </a:lnTo>
                <a:lnTo>
                  <a:pt x="0" y="434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9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F22D12-7BD8-4802-B35A-AC6A517FA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4717B2-31B8-4E92-BDC1-85A8064411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3040" y="1445435"/>
            <a:ext cx="2163775" cy="2396907"/>
          </a:xfrm>
          <a:ln w="38100">
            <a:solidFill>
              <a:srgbClr val="963A89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6" name="图片占位符 2">
            <a:extLst>
              <a:ext uri="{FF2B5EF4-FFF2-40B4-BE49-F238E27FC236}">
                <a16:creationId xmlns:a16="http://schemas.microsoft.com/office/drawing/2014/main" id="{1C0B404B-7FE1-4A2E-BAA6-98454F02B4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54186" y="1445435"/>
            <a:ext cx="2163775" cy="2396907"/>
          </a:xfrm>
          <a:ln w="38100" cap="flat" cmpd="sng" algn="ctr">
            <a:solidFill>
              <a:srgbClr val="963A8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图片占位符 2">
            <a:extLst>
              <a:ext uri="{FF2B5EF4-FFF2-40B4-BE49-F238E27FC236}">
                <a16:creationId xmlns:a16="http://schemas.microsoft.com/office/drawing/2014/main" id="{047E7C01-3DCE-455E-BD4E-D920D2FEB5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5333" y="1445435"/>
            <a:ext cx="2163775" cy="2396907"/>
          </a:xfrm>
          <a:ln w="38100" cap="flat" cmpd="sng" algn="ctr">
            <a:solidFill>
              <a:srgbClr val="963A8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图片占位符 2">
            <a:extLst>
              <a:ext uri="{FF2B5EF4-FFF2-40B4-BE49-F238E27FC236}">
                <a16:creationId xmlns:a16="http://schemas.microsoft.com/office/drawing/2014/main" id="{6F7AD09C-1494-45C9-922C-30BCBEFF91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6479" y="1445435"/>
            <a:ext cx="2163775" cy="2396907"/>
          </a:xfrm>
          <a:ln w="38100">
            <a:solidFill>
              <a:srgbClr val="963A89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45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9044961-BE02-43FC-A441-D6C0F8F36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4" name="Freeform 17">
            <a:extLst>
              <a:ext uri="{FF2B5EF4-FFF2-40B4-BE49-F238E27FC236}">
                <a16:creationId xmlns:a16="http://schemas.microsoft.com/office/drawing/2014/main" id="{52559BC3-F9A4-4544-8899-8AA9CE393D38}"/>
              </a:ext>
            </a:extLst>
          </p:cNvPr>
          <p:cNvSpPr/>
          <p:nvPr userDrawn="1"/>
        </p:nvSpPr>
        <p:spPr bwMode="auto">
          <a:xfrm>
            <a:off x="946150" y="1315711"/>
            <a:ext cx="4819650" cy="4703259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584A6D6-AB44-4DEE-A97F-6A25FB4BE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3230" y="1519576"/>
            <a:ext cx="4352570" cy="4295531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3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9D340-5E09-4D59-97A7-00D321553642}" type="datetime2">
              <a:rPr lang="zh-CN" altLang="en-US" smtClean="0"/>
              <a:t>2024年11月8日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2" r:id="rId4"/>
    <p:sldLayoutId id="2147483650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huaweiclou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14">
            <a:extLst>
              <a:ext uri="{FF2B5EF4-FFF2-40B4-BE49-F238E27FC236}">
                <a16:creationId xmlns:a16="http://schemas.microsoft.com/office/drawing/2014/main" id="{46B9712C-BA09-4F13-9BA2-AED347238ED5}"/>
              </a:ext>
            </a:extLst>
          </p:cNvPr>
          <p:cNvSpPr txBox="1">
            <a:spLocks/>
          </p:cNvSpPr>
          <p:nvPr/>
        </p:nvSpPr>
        <p:spPr>
          <a:xfrm>
            <a:off x="1517396" y="1753802"/>
            <a:ext cx="9157208" cy="22560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  <a:ea typeface="微软雅黑" panose="020B0503020204020204" pitchFamily="34" charset="-122"/>
                <a:sym typeface=""/>
              </a:rPr>
              <a:t>Lab5 - </a:t>
            </a: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  <a:ea typeface="微软雅黑" panose="020B0503020204020204" pitchFamily="34" charset="-122"/>
                <a:sym typeface=""/>
              </a:rPr>
              <a:t>并行计算</a:t>
            </a: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  <a:ea typeface="微软雅黑" panose="020B0503020204020204" pitchFamily="34" charset="-122"/>
                <a:sym typeface=""/>
              </a:rPr>
              <a:t> HelloWorld</a:t>
            </a:r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2" name="内容占位符 14">
            <a:extLst>
              <a:ext uri="{FF2B5EF4-FFF2-40B4-BE49-F238E27FC236}">
                <a16:creationId xmlns:a16="http://schemas.microsoft.com/office/drawing/2014/main" id="{F8ECA188-EDBA-4335-8A11-A348ED1FD957}"/>
              </a:ext>
            </a:extLst>
          </p:cNvPr>
          <p:cNvSpPr txBox="1">
            <a:spLocks/>
          </p:cNvSpPr>
          <p:nvPr/>
        </p:nvSpPr>
        <p:spPr>
          <a:xfrm>
            <a:off x="2859872" y="3992857"/>
            <a:ext cx="6472255" cy="10433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"/>
                <a:ea typeface="微软雅黑" panose="020B0503020204020204" pitchFamily="34" charset="-122"/>
              </a:rPr>
              <a:t>邓琮弋</a:t>
            </a:r>
            <a:endParaRPr lang="en-US" altLang="zh-CN" sz="2400" dirty="0">
              <a:latin typeface="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400" dirty="0">
                <a:latin typeface="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latin typeface="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latin typeface=""/>
                <a:ea typeface="微软雅黑" panose="020B0503020204020204" pitchFamily="34" charset="-122"/>
              </a:rPr>
              <a:t>月</a:t>
            </a:r>
            <a:endParaRPr lang="zh-CN" altLang="en-US" sz="24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0A08AA-29C1-4F37-ACEA-2C9B87A377F8}"/>
              </a:ext>
            </a:extLst>
          </p:cNvPr>
          <p:cNvGrpSpPr/>
          <p:nvPr/>
        </p:nvGrpSpPr>
        <p:grpSpPr>
          <a:xfrm>
            <a:off x="8210295" y="3395010"/>
            <a:ext cx="1661328" cy="324811"/>
            <a:chOff x="7670799" y="3233111"/>
            <a:chExt cx="1661328" cy="324811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E0B776C-D310-45D7-A0CF-E6CE8CA5E631}"/>
                </a:ext>
              </a:extLst>
            </p:cNvPr>
            <p:cNvCxnSpPr/>
            <p:nvPr/>
          </p:nvCxnSpPr>
          <p:spPr>
            <a:xfrm>
              <a:off x="8199455" y="3410911"/>
              <a:ext cx="1003300" cy="0"/>
            </a:xfrm>
            <a:prstGeom prst="line">
              <a:avLst/>
            </a:prstGeom>
            <a:ln w="762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92991FE-ACED-47FF-9518-9AA593CEF89B}"/>
                </a:ext>
              </a:extLst>
            </p:cNvPr>
            <p:cNvCxnSpPr/>
            <p:nvPr/>
          </p:nvCxnSpPr>
          <p:spPr>
            <a:xfrm>
              <a:off x="8328827" y="3557922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45A2789-8087-4E0D-9920-E62D1F9D9248}"/>
                </a:ext>
              </a:extLst>
            </p:cNvPr>
            <p:cNvCxnSpPr/>
            <p:nvPr/>
          </p:nvCxnSpPr>
          <p:spPr>
            <a:xfrm>
              <a:off x="7670799" y="3233111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A5E36DE7-C9F1-4329-AA00-01E6E51F14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56" y="586122"/>
            <a:ext cx="863600" cy="8636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355F5AB-38CC-4F62-A0A1-BDAE14F99D1B}"/>
              </a:ext>
            </a:extLst>
          </p:cNvPr>
          <p:cNvGrpSpPr/>
          <p:nvPr/>
        </p:nvGrpSpPr>
        <p:grpSpPr>
          <a:xfrm>
            <a:off x="1338244" y="1287316"/>
            <a:ext cx="1661328" cy="324811"/>
            <a:chOff x="2201844" y="1429711"/>
            <a:chExt cx="1661328" cy="3248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B96CD09-B1CF-4B4B-87F6-7221B032C61E}"/>
                </a:ext>
              </a:extLst>
            </p:cNvPr>
            <p:cNvCxnSpPr/>
            <p:nvPr/>
          </p:nvCxnSpPr>
          <p:spPr>
            <a:xfrm>
              <a:off x="2730500" y="1607511"/>
              <a:ext cx="1003300" cy="0"/>
            </a:xfrm>
            <a:prstGeom prst="line">
              <a:avLst/>
            </a:prstGeom>
            <a:ln w="762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B09B1B-39FB-4D45-8774-3573AE9D5FFA}"/>
                </a:ext>
              </a:extLst>
            </p:cNvPr>
            <p:cNvCxnSpPr/>
            <p:nvPr/>
          </p:nvCxnSpPr>
          <p:spPr>
            <a:xfrm>
              <a:off x="2859872" y="1754522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94D75E6-DA2C-43EA-8C19-B310CEF1B47A}"/>
                </a:ext>
              </a:extLst>
            </p:cNvPr>
            <p:cNvCxnSpPr/>
            <p:nvPr/>
          </p:nvCxnSpPr>
          <p:spPr>
            <a:xfrm>
              <a:off x="2201844" y="1429711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30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810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网络配置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650BF-090F-030E-5D48-6762AEF1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1" y="820137"/>
            <a:ext cx="11221278" cy="57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7DB140-9833-EEB6-3C34-D0A70A2F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6" y="786637"/>
            <a:ext cx="10058707" cy="60641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5A9E89-7FB2-F135-F7E5-7F4596AD31A9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61B8AD-3169-A1E3-949E-9977128928F4}"/>
              </a:ext>
            </a:extLst>
          </p:cNvPr>
          <p:cNvSpPr txBox="1"/>
          <p:nvPr/>
        </p:nvSpPr>
        <p:spPr>
          <a:xfrm>
            <a:off x="5810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网络配置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30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693228" y="29408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云服务器管理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7C29AA-CEA9-DD1F-F0BB-AD0DAF60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679"/>
            <a:ext cx="12192000" cy="50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810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完成购买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4D26B5-3D6E-5A96-D726-73A408B8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285"/>
            <a:ext cx="12192000" cy="4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2642-F89B-8896-ECE7-0D5ADFF8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C72BDC-3C02-75C6-61B1-456592E340C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00A8BA-1125-9AA1-7FB9-7CDEB95B1441}"/>
              </a:ext>
            </a:extLst>
          </p:cNvPr>
          <p:cNvSpPr txBox="1"/>
          <p:nvPr/>
        </p:nvSpPr>
        <p:spPr>
          <a:xfrm>
            <a:off x="4667794" y="273612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使用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ssh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工具登录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ecs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（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openssh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B427843-16FE-E449-E144-21DE873D2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809188"/>
              </p:ext>
            </p:extLst>
          </p:nvPr>
        </p:nvGraphicFramePr>
        <p:xfrm>
          <a:off x="1286871" y="3923722"/>
          <a:ext cx="9220064" cy="268317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26329">
                  <a:extLst>
                    <a:ext uri="{9D8B030D-6E8A-4147-A177-3AD203B41FA5}">
                      <a16:colId xmlns:a16="http://schemas.microsoft.com/office/drawing/2014/main" val="1735790209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220342330"/>
                    </a:ext>
                  </a:extLst>
                </a:gridCol>
                <a:gridCol w="3331435">
                  <a:extLst>
                    <a:ext uri="{9D8B030D-6E8A-4147-A177-3AD203B41FA5}">
                      <a16:colId xmlns:a16="http://schemas.microsoft.com/office/drawing/2014/main" val="396012900"/>
                    </a:ext>
                  </a:extLst>
                </a:gridCol>
              </a:tblGrid>
              <a:tr h="5107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主机名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私网</a:t>
                      </a:r>
                      <a:r>
                        <a:rPr lang="en-US" altLang="zh-CN" sz="2400" dirty="0" err="1"/>
                        <a:t>ip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公网</a:t>
                      </a:r>
                      <a:r>
                        <a:rPr lang="en-US" altLang="zh-CN" sz="2400" dirty="0" err="1"/>
                        <a:t>ip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278263"/>
                  </a:ext>
                </a:extLst>
              </a:tr>
              <a:tr h="543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ecs-hw-0001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192.168.0.237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122.9.3.109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41304"/>
                  </a:ext>
                </a:extLst>
              </a:tr>
              <a:tr h="543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ecs-hw-0002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192.168.0.140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114.116.219.235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812286"/>
                  </a:ext>
                </a:extLst>
              </a:tr>
              <a:tr h="543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ecs-hw-0003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192.168.0.122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114.116.219.244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638871"/>
                  </a:ext>
                </a:extLst>
              </a:tr>
              <a:tr h="543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ecs-hw-0004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192.168.0.27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122.9.43.177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4454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1ADAE50-D72F-7F86-6138-07AD9862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93" y="872588"/>
            <a:ext cx="9083813" cy="29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2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09D69-F0B1-9B7D-B9FE-7A3D3992ABE4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ABFDB8-674A-501F-DEA0-DB6D17FF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918"/>
            <a:ext cx="12192000" cy="928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DD2048-7AFA-5962-D87F-4D4A83AF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1914525"/>
            <a:ext cx="9458325" cy="4943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6C3D0E-6CEE-8023-16C0-4917EA2678C6}"/>
              </a:ext>
            </a:extLst>
          </p:cNvPr>
          <p:cNvSpPr txBox="1"/>
          <p:nvPr/>
        </p:nvSpPr>
        <p:spPr>
          <a:xfrm>
            <a:off x="4667794" y="273612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使用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ssh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工具登录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ecs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（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openssh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00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A9A68-373F-239E-0315-A21A1ECF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9679A-C531-0C0B-91F9-79308170F89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59B8A8-2751-D8C9-9F9E-4309FD67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918"/>
            <a:ext cx="12192000" cy="9287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37AB119-2D61-EC5F-37E7-4D2D946ED1C1}"/>
              </a:ext>
            </a:extLst>
          </p:cNvPr>
          <p:cNvSpPr txBox="1"/>
          <p:nvPr/>
        </p:nvSpPr>
        <p:spPr>
          <a:xfrm>
            <a:off x="4667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使用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ssh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工具登录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ecs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（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finalshell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E620CF-BB3C-2998-7417-7D2AC9D3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64" y="1851034"/>
            <a:ext cx="5292060" cy="50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4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682F8-6996-2D0A-98EF-E2A85AB4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C579D0-A354-5C58-EA73-938FD3CBF32B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21CCFB-D9DF-CBEA-6094-E31DBDC2C454}"/>
              </a:ext>
            </a:extLst>
          </p:cNvPr>
          <p:cNvSpPr txBox="1"/>
          <p:nvPr/>
        </p:nvSpPr>
        <p:spPr>
          <a:xfrm>
            <a:off x="4705894" y="256179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使用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ssh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工具登录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ecs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（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finalshell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4F60B7-50BD-8606-D4CF-7CCA8E44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4" y="685031"/>
            <a:ext cx="10770326" cy="62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2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21211-BFED-DF01-CDD7-83C3BD8F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22C7F-1FAE-788B-D95A-65C83B55395D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1ED32-1545-86D9-3763-46FED721DE37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创建用户（四台主机上重复执行！！）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C5125196-DB3E-4CE7-A100-731B88820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2753994"/>
            <a:ext cx="6540500" cy="2059306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adduser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passwd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usermod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-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aG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wheel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endParaRPr 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931E30-A8F2-5716-E544-B09B293907EB}"/>
              </a:ext>
            </a:extLst>
          </p:cNvPr>
          <p:cNvSpPr txBox="1"/>
          <p:nvPr/>
        </p:nvSpPr>
        <p:spPr>
          <a:xfrm>
            <a:off x="596900" y="1809234"/>
            <a:ext cx="1010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FZLanTingHeiS-R-GB"/>
              </a:rPr>
              <a:t>每台主机都需要在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Huawei Sans"/>
              </a:rPr>
              <a:t>root</a:t>
            </a:r>
            <a:r>
              <a:rPr lang="zh-CN" altLang="en-US" sz="2800" b="0" i="0" u="none" strike="noStrike" baseline="0" dirty="0">
                <a:solidFill>
                  <a:srgbClr val="000000"/>
                </a:solidFill>
                <a:latin typeface="FZLanTingHeiS-R-GB"/>
              </a:rPr>
              <a:t>账户下建立个人的账户，命令如下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Huawei Sans"/>
              </a:rPr>
              <a:t>: 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B4D470-4BB5-A6A7-4CFB-192B7C69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09" y="3916421"/>
            <a:ext cx="6142096" cy="26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90D82-4A4D-FC58-61B4-6B87335B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8FED49-DDFE-AF22-BF6F-A4B2FAAED28C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BFDDA-A342-C4AA-0D46-548B7EB09D1A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5561A5D-2E2E-E62C-59AE-83995D643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6206ACCE-3400-6AE6-1250-8E32AA209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4" y="3271902"/>
            <a:ext cx="10188575" cy="647700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 /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etc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/hosts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DF2EF431-CD99-4225-08F6-5DA6ACCCE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840599"/>
            <a:ext cx="7824578" cy="211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Cambria Math" panose="020405030504060302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①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配置四台机器主机名和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ip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解析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各主机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ip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可以通过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ifconfig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或者控制台界面查看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38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2107474" y="786637"/>
            <a:ext cx="1077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登录华为云账号 </a:t>
            </a:r>
            <a:r>
              <a:rPr lang="en-US" altLang="zh-CN" sz="3200" dirty="0">
                <a:solidFill>
                  <a:srgbClr val="C00000"/>
                </a:solidFill>
                <a:hlinkClick r:id="rId2"/>
              </a:rPr>
              <a:t>https://www.huaweicloud.com/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2EBA18-4EAE-8566-6DB5-ED5AEE34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1496599"/>
            <a:ext cx="10770326" cy="51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C2946-3C84-695C-396A-0CA0D442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1AFA49-2947-8A23-8055-AF943C8C62D6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74285-954E-A34B-EEA0-F4EB1CE9DF25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5E0CD8-F482-1648-739C-A78561F2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F4E011CB-53C6-15B0-657D-BF09DBE69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4" y="2298314"/>
            <a:ext cx="10188575" cy="1905386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192.168.0.237 ecs-hw-0001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192.168.0.140 ecs-hw-0002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192.168.0.122 ecs-hw-0003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192.168.0.27 ecs-hw-0004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23E804E-ED4B-C765-636F-36AD83D79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803672"/>
            <a:ext cx="10581743" cy="144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①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配置四台机器主机名和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ip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解析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注释文件原先本身的信息并添加以下信息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（注意替换成四台主机的内网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ip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5749B6-F4D0-B6AC-70CF-D67541E35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95" y="4417359"/>
            <a:ext cx="10156314" cy="21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32A6E-2619-5BB7-59F0-F8ACE9786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49235B-6E09-6848-9778-07D3D30A0D25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CADA43-60CD-423D-E0C2-8C11AC81E0F4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DF8A082-E997-2708-BA6C-3AE28D79F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D60B7B06-9E3B-834D-CC19-B49460D1A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4" y="2293611"/>
            <a:ext cx="10188575" cy="589289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kumimoji="0" lang="en-U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5BA9B57-554F-CCAE-8C58-44B88AA8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870646"/>
            <a:ext cx="7279300" cy="13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②登录新账户</a:t>
            </a: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退出</a:t>
            </a:r>
            <a:r>
              <a:rPr kumimoji="0" lang="en-US" altLang="zh-CN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root</a:t>
            </a:r>
            <a:r>
              <a:rPr kumimoji="0" lang="zh-CN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账户，重新登录到新建立的账户下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6236E5-2570-2989-A9A1-BAC36ACD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4" y="4211309"/>
            <a:ext cx="4278319" cy="6985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D15D8A-2387-9C9B-8067-037987CEF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54" y="3392160"/>
            <a:ext cx="5216929" cy="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6DC4-27A5-8634-752A-D4E4C27E3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934B571-33A6-2EB2-2DBB-7B893AFC22EC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2488BC-59C1-2977-9C84-353F427AE5A1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BE44390-CE53-D084-CC80-01315B58A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F35BFDDB-6697-3E60-6418-2BF05D56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4" y="2839711"/>
            <a:ext cx="10188575" cy="589289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ssh-keygen -t rsa -b 4096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016DBED-C883-2862-9945-2B9F5512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1449"/>
            <a:ext cx="5480988" cy="13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latin typeface="+mn-ea"/>
                <a:cs typeface="Cambria Math" panose="02040503050406030204" pitchFamily="18" charset="0"/>
              </a:rPr>
              <a:t>③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本地生成密钥</a:t>
            </a: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过程中保持默认选项，回车即可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8F2DCA-699E-5EBC-FAF1-C1CE555D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3601"/>
            <a:ext cx="6064217" cy="53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2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11B0-60B6-68F2-5074-821B83EAA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5450D8-24AE-F751-1179-34C928274A67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CD5D7-18EE-8EB0-3DD4-5A3D66894C27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92D4689-B5B4-87EF-D0C0-02C2C8AB5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7C84E140-3694-1201-56D0-B853812B4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554" y="2718584"/>
            <a:ext cx="10188575" cy="1897389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ssh-copy-id dcy@ecs-hw-0001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ssh-copy-id dcy@ecs-hw-0002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ssh-copy-id dcy@ecs-hw-0003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ssh-copy-id dcy@ecs-hw-0004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A13B74D-BD31-3EC7-5FA4-54D3FDAD8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46" y="1206500"/>
            <a:ext cx="8185954" cy="13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④添加公钥至所有主机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Cambria Math" panose="020405030504060302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latin typeface="+mn-ea"/>
                <a:cs typeface="Cambria Math" panose="02040503050406030204" pitchFamily="18" charset="0"/>
              </a:rPr>
              <a:t>过程中需要确认连接及输入其他主机密码</a:t>
            </a:r>
            <a:endParaRPr kumimoji="0" lang="zh-CN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8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F7E62-AC4C-BBA6-4DCD-B76A8C5A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0975C9-5B8F-F558-1CE5-53DFFB66B457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B25925-4A33-0117-5AD5-46294EED4EE0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94778BB-59E5-14B6-6CD7-2093DFAEF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BD1A8F4E-DD25-6A93-2CB9-209232808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854" y="2099223"/>
            <a:ext cx="10188575" cy="1040616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sudo 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yum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-y 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install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gcc-gfortran</a:t>
            </a:r>
            <a:endParaRPr kumimoji="0" lang="es-E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sudo 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yum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-y 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install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gcc-c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++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0893FDF-A5B1-733D-349B-9683936AA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46" y="1288365"/>
            <a:ext cx="8185954" cy="66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⑤安装依赖包</a:t>
            </a:r>
            <a:endParaRPr kumimoji="0" lang="zh-CN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6629B0-4180-D1FB-BC54-098F8C30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53" y="3288142"/>
            <a:ext cx="10249231" cy="1385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233DB3-0BC8-A05F-E385-2F1B8CD17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53" y="4791076"/>
            <a:ext cx="10249231" cy="13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D3420-1889-28FF-AAE4-5419FF6F8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6CB184-3F70-7F9C-82CB-1DF93B18C7D9}"/>
              </a:ext>
            </a:extLst>
          </p:cNvPr>
          <p:cNvSpPr txBox="1"/>
          <p:nvPr/>
        </p:nvSpPr>
        <p:spPr>
          <a:xfrm>
            <a:off x="715554" y="243868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环境配置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31E87C-58B8-0480-C694-EE51BBA38A8D}"/>
              </a:ext>
            </a:extLst>
          </p:cNvPr>
          <p:cNvSpPr txBox="1"/>
          <p:nvPr/>
        </p:nvSpPr>
        <p:spPr>
          <a:xfrm>
            <a:off x="3575594" y="243868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免密配置（四台主机上重复执行！！）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ADB4241-74C2-D4C5-ACD3-4D9948B14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977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5726ACEE-4C2C-9EEF-4752-2D2A3E9CD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854" y="1515022"/>
            <a:ext cx="10188575" cy="1863177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wget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http://www.mpich.org/static/downloads/3.3.2/mpich-3.3.2.tar.gz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tar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-</a:t>
            </a:r>
            <a:r>
              <a:rPr kumimoji="0" lang="es-ES" altLang="zh-CN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zxvf</a:t>
            </a: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mpich-3.3.2.tar.g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z</a:t>
            </a:r>
            <a:endParaRPr kumimoji="0" lang="es-E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cd mpich-3.3.2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./configure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BB45225-ED13-75F7-C726-00FFB6797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46" y="704165"/>
            <a:ext cx="8185954" cy="66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⑥源码编译安装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mbria Math" panose="02040503050406030204" pitchFamily="18" charset="0"/>
              </a:rPr>
              <a:t>mpi</a:t>
            </a:r>
            <a:endParaRPr kumimoji="0" lang="zh-CN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Cambria Math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8C666E-5BD6-039F-675A-386A90A6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91" y="3590925"/>
            <a:ext cx="8343900" cy="29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0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C9E1E-E700-287B-01BB-372873A6619F}"/>
              </a:ext>
            </a:extLst>
          </p:cNvPr>
          <p:cNvSpPr txBox="1"/>
          <p:nvPr/>
        </p:nvSpPr>
        <p:spPr>
          <a:xfrm>
            <a:off x="538375" y="1153322"/>
            <a:ext cx="10770326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b="1" kern="100" dirty="0">
                <a:effectLst/>
                <a:latin typeface="+mn-ea"/>
                <a:cs typeface="Times New Roman" panose="02020603050405020304" pitchFamily="18" charset="0"/>
              </a:rPr>
              <a:t>提示：以下示例步骤均在</a:t>
            </a:r>
            <a:r>
              <a:rPr lang="en-US" altLang="zh-CN" sz="2400" b="1" kern="100" dirty="0">
                <a:effectLst/>
                <a:latin typeface="+mn-ea"/>
                <a:cs typeface="Times New Roman" panose="02020603050405020304" pitchFamily="18" charset="0"/>
              </a:rPr>
              <a:t>ecs-hw-0001</a:t>
            </a:r>
            <a:r>
              <a:rPr lang="zh-CN" altLang="zh-CN" sz="2400" b="1" kern="100" dirty="0">
                <a:effectLst/>
                <a:latin typeface="+mn-ea"/>
                <a:cs typeface="Times New Roman" panose="02020603050405020304" pitchFamily="18" charset="0"/>
              </a:rPr>
              <a:t>上执行，在其他主机上执行命令时请注意修改主机和用户名称。</a:t>
            </a:r>
            <a:endParaRPr lang="en-US" altLang="zh-CN" sz="24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执行以下命令，创建</a:t>
            </a:r>
            <a:r>
              <a:rPr lang="en-US" altLang="zh-CN" sz="2400" dirty="0">
                <a:effectLst/>
                <a:latin typeface="+mn-ea"/>
              </a:rPr>
              <a:t>hello</a:t>
            </a: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目录存放该程序的所有文件</a:t>
            </a:r>
            <a:r>
              <a:rPr lang="en-US" altLang="zh-CN" sz="2400" dirty="0">
                <a:effectLst/>
                <a:latin typeface="+mn-ea"/>
              </a:rPr>
              <a:t>, </a:t>
            </a: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并进入</a:t>
            </a:r>
            <a:r>
              <a:rPr lang="en-US" altLang="zh-CN" sz="2400" dirty="0">
                <a:effectLst/>
                <a:latin typeface="+mn-ea"/>
              </a:rPr>
              <a:t>hello</a:t>
            </a:r>
            <a:r>
              <a:rPr lang="zh-CN" altLang="zh-CN" sz="2400" dirty="0">
                <a:effectLst/>
                <a:latin typeface="+mn-ea"/>
                <a:cs typeface="Times New Roman" panose="02020603050405020304" pitchFamily="18" charset="0"/>
              </a:rPr>
              <a:t>目录</a:t>
            </a:r>
            <a:r>
              <a:rPr lang="zh-CN" altLang="en-US" sz="2400" dirty="0">
                <a:effectLst/>
                <a:latin typeface="+mn-ea"/>
                <a:cs typeface="Times New Roman" panose="02020603050405020304" pitchFamily="18" charset="0"/>
              </a:rPr>
              <a:t>，创建示例程序源码</a:t>
            </a:r>
            <a:r>
              <a:rPr lang="en-US" altLang="zh-CN" sz="2400" dirty="0" err="1">
                <a:effectLst/>
                <a:latin typeface="+mn-ea"/>
                <a:cs typeface="Times New Roman" panose="02020603050405020304" pitchFamily="18" charset="0"/>
              </a:rPr>
              <a:t>mpi_hello_world.c</a:t>
            </a:r>
            <a:endParaRPr lang="zh-CN" altLang="zh-CN" sz="2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985506-984B-A798-4B06-6DE5564C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D0ABC02B-0676-4B02-2F34-B0DA411C6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5" y="3782606"/>
            <a:ext cx="9239693" cy="1384995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mkdir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/home/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/hello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cd /home/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/hello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 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mpi_hello_world.c</a:t>
            </a:r>
            <a:endParaRPr lang="en-US" altLang="zh-CN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780931-1684-2B2B-93C7-59E9F08F8118}"/>
              </a:ext>
            </a:extLst>
          </p:cNvPr>
          <p:cNvSpPr txBox="1"/>
          <p:nvPr/>
        </p:nvSpPr>
        <p:spPr>
          <a:xfrm>
            <a:off x="30294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创建示例程序源码（四台主机上重复执行！！）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27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B5F0A-E862-9900-FBF2-5A502BE2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926BF2-BE04-E106-0186-B59AC9444C65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A4BDBC-32B5-4A0B-B10A-67B843759976}"/>
              </a:ext>
            </a:extLst>
          </p:cNvPr>
          <p:cNvSpPr txBox="1"/>
          <p:nvPr/>
        </p:nvSpPr>
        <p:spPr>
          <a:xfrm>
            <a:off x="640805" y="890147"/>
            <a:ext cx="107703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代码内容如下：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140688-7234-B8A3-06CE-7E48CD5B9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07B007-69C7-A435-DC08-9C6F3B210E8F}"/>
              </a:ext>
            </a:extLst>
          </p:cNvPr>
          <p:cNvSpPr txBox="1"/>
          <p:nvPr/>
        </p:nvSpPr>
        <p:spPr>
          <a:xfrm>
            <a:off x="30294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创建示例程序源码（四台主机上重复执行！！）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F9C94A-27AB-5599-A000-BE9B7FBF5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434" y="1707006"/>
            <a:ext cx="11411131" cy="3970318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mpi.h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&gt; </a:t>
            </a:r>
          </a:p>
          <a:p>
            <a:pPr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&gt; </a:t>
            </a:r>
          </a:p>
          <a:p>
            <a:pPr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main(int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argc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char**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{ </a:t>
            </a:r>
          </a:p>
          <a:p>
            <a:pPr lvl="1" algn="just"/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MPI_Init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(NULL, NULL); </a:t>
            </a:r>
          </a:p>
          <a:p>
            <a:pPr lvl="1"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world_size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</a:p>
          <a:p>
            <a:pPr lvl="1" algn="just"/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MPI_Comm_size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(MPI_COMM_WORLD, &amp;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world_size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); </a:t>
            </a:r>
          </a:p>
          <a:p>
            <a:pPr lvl="1"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world_rank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</a:p>
          <a:p>
            <a:pPr lvl="1" algn="just"/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MPI_Comm_rank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(MPI_COMM_WORLD, &amp;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world_rank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); </a:t>
            </a:r>
          </a:p>
          <a:p>
            <a:pPr lvl="1"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processor_name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[MPI_MAX_PROCESSOR_NAME]; </a:t>
            </a:r>
          </a:p>
          <a:p>
            <a:pPr lvl="1"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name_len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</a:p>
          <a:p>
            <a:pPr lvl="1" algn="just"/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MPI_Get_processor_name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processor_name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&amp;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name_len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); </a:t>
            </a:r>
          </a:p>
          <a:p>
            <a:pPr lvl="1" algn="just"/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("Hello world from processor %s, rank %d out of %d processors\n",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processor_name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world_rank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world_size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); </a:t>
            </a:r>
          </a:p>
          <a:p>
            <a:pPr lvl="1" algn="just"/>
            <a:r>
              <a:rPr lang="en-US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MPI_Finalize</a:t>
            </a:r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(); </a:t>
            </a:r>
          </a:p>
          <a:p>
            <a:pPr algn="just"/>
            <a:r>
              <a:rPr lang="en-US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440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93A6-5F76-4F9C-E544-43387351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B96577-5F2D-9F43-A9AC-86E302A612DE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962D08-7EB4-2770-2798-4D9161B502CE}"/>
              </a:ext>
            </a:extLst>
          </p:cNvPr>
          <p:cNvSpPr txBox="1"/>
          <p:nvPr/>
        </p:nvSpPr>
        <p:spPr>
          <a:xfrm>
            <a:off x="640805" y="890147"/>
            <a:ext cx="107703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执行以下命令，创建</a:t>
            </a:r>
            <a:r>
              <a:rPr lang="en-US" altLang="zh-CN" sz="2400" kern="100" dirty="0" err="1">
                <a:effectLst/>
                <a:latin typeface="+mn-ea"/>
                <a:cs typeface="Times New Roman" panose="02020603050405020304" pitchFamily="18" charset="0"/>
              </a:rPr>
              <a:t>makefile</a:t>
            </a: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034212-31D5-72AB-5AF7-581B2F842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9E38B8-11F3-ACB3-7E4D-1E8404210158}"/>
              </a:ext>
            </a:extLst>
          </p:cNvPr>
          <p:cNvSpPr txBox="1"/>
          <p:nvPr/>
        </p:nvSpPr>
        <p:spPr>
          <a:xfrm>
            <a:off x="30294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创建</a:t>
            </a:r>
            <a:r>
              <a:rPr lang="en-US" altLang="zh-CN" sz="2800" b="1" dirty="0" err="1">
                <a:solidFill>
                  <a:srgbClr val="C00000"/>
                </a:solidFill>
                <a:latin typeface="+mn-ea"/>
              </a:rPr>
              <a:t>makefile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019B7A59-5922-64D7-B8FB-586CB1498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" y="1653518"/>
            <a:ext cx="9239693" cy="523220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 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makefile</a:t>
            </a:r>
            <a:endParaRPr lang="en-US" altLang="zh-CN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EC2DC1-DCB2-A1F1-ECBD-CBB06231448A}"/>
              </a:ext>
            </a:extLst>
          </p:cNvPr>
          <p:cNvSpPr txBox="1"/>
          <p:nvPr/>
        </p:nvSpPr>
        <p:spPr>
          <a:xfrm>
            <a:off x="706120" y="2313132"/>
            <a:ext cx="690245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400" kern="100">
                <a:effectLst/>
                <a:latin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代码内容如下：</a:t>
            </a:r>
            <a:endParaRPr lang="zh-CN" altLang="en-US" dirty="0"/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9AAAB487-2A0D-57E0-BFAE-17B3EF0F9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" y="3016472"/>
            <a:ext cx="9239693" cy="3108543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EXECS=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MPICC?=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mpicc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all: ${EXECS}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mpi_hello_world.c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${MPICC} -o 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mpi_hello_world.c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clean: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rm -f ${EXECS}</a:t>
            </a:r>
          </a:p>
        </p:txBody>
      </p:sp>
    </p:spTree>
    <p:extLst>
      <p:ext uri="{BB962C8B-B14F-4D97-AF65-F5344CB8AC3E}">
        <p14:creationId xmlns:p14="http://schemas.microsoft.com/office/powerpoint/2010/main" val="114071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075E5-1AAC-CC8D-0F8D-DE9887759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AA9C29-8EF7-4BB9-C501-A76469406851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741D9E-1C1E-9B89-336B-61D019E729DB}"/>
              </a:ext>
            </a:extLst>
          </p:cNvPr>
          <p:cNvSpPr txBox="1"/>
          <p:nvPr/>
        </p:nvSpPr>
        <p:spPr>
          <a:xfrm>
            <a:off x="640805" y="1313105"/>
            <a:ext cx="107703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执行以下命令，进行编译</a:t>
            </a: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384BCF-6304-1E2C-F986-FFED1D7D3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184300-6300-8B26-92BA-88288C500658}"/>
              </a:ext>
            </a:extLst>
          </p:cNvPr>
          <p:cNvSpPr txBox="1"/>
          <p:nvPr/>
        </p:nvSpPr>
        <p:spPr>
          <a:xfrm>
            <a:off x="30294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进行编译（四台主机上重复执行！！）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9013FF9A-96EE-2F3E-276A-11C0A934A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5" y="2275723"/>
            <a:ext cx="9239693" cy="954107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cd /home/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/hello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make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F03DA-FE74-941D-16D5-36DD2128D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5" y="3869344"/>
            <a:ext cx="9418382" cy="11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4530634" y="251106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点击产品 → 弹性云服务器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ECS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→ 购买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FD2E33-0C66-7198-2590-7D53D5D7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9" y="914399"/>
            <a:ext cx="11683141" cy="55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3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BC13-3E9C-E8CF-8928-1A8F1E7A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30C6CB-64A3-9131-C405-168D0B4494B1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38D3B2-9964-23DB-3781-89DCC8ABA455}"/>
              </a:ext>
            </a:extLst>
          </p:cNvPr>
          <p:cNvSpPr txBox="1"/>
          <p:nvPr/>
        </p:nvSpPr>
        <p:spPr>
          <a:xfrm>
            <a:off x="640805" y="1313105"/>
            <a:ext cx="107703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执行以下命令，建立主机配置文件</a:t>
            </a: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759661-31F7-442D-7031-EFEDA899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1F600C-8269-238F-9294-E003F1D6D3C8}"/>
              </a:ext>
            </a:extLst>
          </p:cNvPr>
          <p:cNvSpPr txBox="1"/>
          <p:nvPr/>
        </p:nvSpPr>
        <p:spPr>
          <a:xfrm>
            <a:off x="30294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建立主机配置文件（四台主机上重复执行！！）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317DE170-4390-FA71-6B38-ECDEB67EC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5" y="2200762"/>
            <a:ext cx="9239693" cy="523220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 /home/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/hello/config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76D932-4077-A942-9B6A-F990D19D4A10}"/>
              </a:ext>
            </a:extLst>
          </p:cNvPr>
          <p:cNvSpPr txBox="1"/>
          <p:nvPr/>
        </p:nvSpPr>
        <p:spPr>
          <a:xfrm>
            <a:off x="640805" y="2889975"/>
            <a:ext cx="690245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400" kern="100">
                <a:effectLst/>
                <a:latin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添加</a:t>
            </a:r>
            <a:r>
              <a:rPr lang="zh-CN" altLang="zh-CN" dirty="0"/>
              <a:t>内容如下：</a:t>
            </a:r>
            <a:endParaRPr lang="zh-CN" altLang="en-US" dirty="0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A55FA70E-ED06-BF3A-35E4-B8F0EC202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4" y="3682755"/>
            <a:ext cx="9239693" cy="1815882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ecs-hw-0001:2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ecs-hw-0002:2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ecs-hw-0003:2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ecs-hw-0004:2</a:t>
            </a:r>
          </a:p>
        </p:txBody>
      </p:sp>
    </p:spTree>
    <p:extLst>
      <p:ext uri="{BB962C8B-B14F-4D97-AF65-F5344CB8AC3E}">
        <p14:creationId xmlns:p14="http://schemas.microsoft.com/office/powerpoint/2010/main" val="235321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95B8-FCD9-054F-F93B-BCA3DD868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E3BC2B-513D-A754-CDA9-027D413C9ACA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实验内容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098F33-6910-49A5-2618-2C9D9766E83F}"/>
              </a:ext>
            </a:extLst>
          </p:cNvPr>
          <p:cNvSpPr txBox="1"/>
          <p:nvPr/>
        </p:nvSpPr>
        <p:spPr>
          <a:xfrm>
            <a:off x="640804" y="999129"/>
            <a:ext cx="1077032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执行以下命令，查看运行结果</a:t>
            </a: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A8C01A-F966-4A4D-A50F-3D2DAFC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673129-1D5C-6235-846F-50716C33A45D}"/>
              </a:ext>
            </a:extLst>
          </p:cNvPr>
          <p:cNvSpPr txBox="1"/>
          <p:nvPr/>
        </p:nvSpPr>
        <p:spPr>
          <a:xfrm>
            <a:off x="30294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运行监测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（只需要在</a:t>
            </a:r>
            <a:r>
              <a:rPr lang="en-US" altLang="zh-CN" sz="2800" b="1" dirty="0">
                <a:solidFill>
                  <a:srgbClr val="0070C0"/>
                </a:solidFill>
                <a:latin typeface="+mn-ea"/>
              </a:rPr>
              <a:t>ecs-hw-0001</a:t>
            </a:r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上执行！！）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4F478AAE-5598-31CA-2914-35453A2D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4" y="1695559"/>
            <a:ext cx="11284495" cy="523220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mpiexec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-n 8 -f /home/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/hello/config /home/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dcy</a:t>
            </a: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/hello/</a:t>
            </a:r>
            <a:r>
              <a:rPr lang="en-US" altLang="zh-CN" sz="2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mpi_hello_world</a:t>
            </a:r>
            <a:endParaRPr lang="en-US" altLang="zh-CN" sz="28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348A7-BB99-CF77-5CB4-0ED8FE76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80" y="2450723"/>
            <a:ext cx="10151973" cy="42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238AED1-3C4C-4B95-8840-89A5C5B9779C}"/>
              </a:ext>
            </a:extLst>
          </p:cNvPr>
          <p:cNvGrpSpPr/>
          <p:nvPr/>
        </p:nvGrpSpPr>
        <p:grpSpPr>
          <a:xfrm>
            <a:off x="0" y="-866151"/>
            <a:ext cx="6904036" cy="685799"/>
            <a:chOff x="0" y="-754379"/>
            <a:chExt cx="6904036" cy="6857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159AE40-E50F-44A2-8C9B-02F8E6FE8FB6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BE16DA-C37F-4B0C-8C1C-8669B173796E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C7560B-782F-455D-B116-24567FEF9AF7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7A0BE8C-008A-49E2-B3C5-2EC553E587D9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328B8D1-D58A-4A49-86D1-3DFA63837721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  <p:sp>
              <p:nvSpPr>
                <p:cNvPr id="13" name="Oval 7">
                  <a:extLst>
                    <a:ext uri="{FF2B5EF4-FFF2-40B4-BE49-F238E27FC236}">
                      <a16:creationId xmlns:a16="http://schemas.microsoft.com/office/drawing/2014/main" id="{EAEAE06A-B945-4DEA-B441-2AA48B2627D8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DF1B449-DAD6-47B6-A481-5D94B4AE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3491053-8467-4262-8651-B6A4FE1DBBB1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8D99E2-BCA2-4527-A8DB-689D4A1C9724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dirty="0">
                    <a:latin typeface=""/>
                    <a:ea typeface="微软雅黑" panose="020B0503020204020204" pitchFamily="34" charset="-122"/>
                    <a:sym typeface=""/>
                  </a:rPr>
                  <a:t>选中图片</a:t>
                </a:r>
                <a:r>
                  <a:rPr lang="en-US" altLang="zh-CN" dirty="0">
                    <a:latin typeface=""/>
                    <a:ea typeface="微软雅黑" panose="020B0503020204020204" pitchFamily="34" charset="-122"/>
                    <a:sym typeface=""/>
                  </a:rPr>
                  <a:t>Delete</a:t>
                </a:r>
                <a:r>
                  <a:rPr lang="zh-CN" altLang="en-US" dirty="0">
                    <a:latin typeface=""/>
                    <a:ea typeface="微软雅黑" panose="020B0503020204020204" pitchFamily="34" charset="-122"/>
                    <a:sym typeface=""/>
                  </a:rPr>
                  <a:t>，点击中间图标即可插入新图片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526BE1-2229-4F4D-A0FF-392C8912E9DF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AF9E7BDE-9311-46CB-8769-3D3DDAAFE2EF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实验报告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5E594-A18B-411D-B245-32EF267D282E}"/>
              </a:ext>
            </a:extLst>
          </p:cNvPr>
          <p:cNvSpPr txBox="1"/>
          <p:nvPr/>
        </p:nvSpPr>
        <p:spPr>
          <a:xfrm>
            <a:off x="715343" y="1218095"/>
            <a:ext cx="10761314" cy="3876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实验过程（包含配置环境）截图</a:t>
            </a:r>
          </a:p>
          <a:p>
            <a:pPr lvl="0" algn="just">
              <a:lnSpc>
                <a:spcPct val="200000"/>
              </a:lnSpc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sz="32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程序并行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运行截图</a:t>
            </a:r>
          </a:p>
          <a:p>
            <a:pPr lvl="0" algn="just">
              <a:lnSpc>
                <a:spcPct val="200000"/>
              </a:lnSpc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回答问题：集群之间如果彼此不配置信任秘钥，程序能否正常运行？</a:t>
            </a:r>
          </a:p>
        </p:txBody>
      </p:sp>
    </p:spTree>
    <p:extLst>
      <p:ext uri="{BB962C8B-B14F-4D97-AF65-F5344CB8AC3E}">
        <p14:creationId xmlns:p14="http://schemas.microsoft.com/office/powerpoint/2010/main" val="737959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C37073-4198-34D1-1C06-15E4F02BF5E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云服务器的释放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D8EC13-20AD-F75E-4136-55C97979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12"/>
            <a:ext cx="12192000" cy="55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6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C37073-4198-34D1-1C06-15E4F02BF5E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云服务器的释放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BCE179-1769-9439-F4A1-F94DF562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637"/>
            <a:ext cx="12192000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961016" y="251106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196A7B-F581-4A90-1DC7-41D1511CEA97}"/>
              </a:ext>
            </a:extLst>
          </p:cNvPr>
          <p:cNvSpPr txBox="1"/>
          <p:nvPr/>
        </p:nvSpPr>
        <p:spPr>
          <a:xfrm>
            <a:off x="706120" y="1580323"/>
            <a:ext cx="585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按照如下配置进行购买，一共购买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台</a:t>
            </a:r>
            <a:r>
              <a:rPr lang="zh-CN" altLang="en-US" sz="2400" b="1" dirty="0">
                <a:latin typeface="+mn-ea"/>
              </a:rPr>
              <a:t>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D78D8DA-DB73-20E0-D685-073B66550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2452"/>
              </p:ext>
            </p:extLst>
          </p:nvPr>
        </p:nvGraphicFramePr>
        <p:xfrm>
          <a:off x="828829" y="2577256"/>
          <a:ext cx="10264374" cy="18441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10729">
                  <a:extLst>
                    <a:ext uri="{9D8B030D-6E8A-4147-A177-3AD203B41FA5}">
                      <a16:colId xmlns:a16="http://schemas.microsoft.com/office/drawing/2014/main" val="1735790209"/>
                    </a:ext>
                  </a:extLst>
                </a:gridCol>
                <a:gridCol w="1710729">
                  <a:extLst>
                    <a:ext uri="{9D8B030D-6E8A-4147-A177-3AD203B41FA5}">
                      <a16:colId xmlns:a16="http://schemas.microsoft.com/office/drawing/2014/main" val="2220342330"/>
                    </a:ext>
                  </a:extLst>
                </a:gridCol>
                <a:gridCol w="1710729">
                  <a:extLst>
                    <a:ext uri="{9D8B030D-6E8A-4147-A177-3AD203B41FA5}">
                      <a16:colId xmlns:a16="http://schemas.microsoft.com/office/drawing/2014/main" val="396012900"/>
                    </a:ext>
                  </a:extLst>
                </a:gridCol>
                <a:gridCol w="1710729">
                  <a:extLst>
                    <a:ext uri="{9D8B030D-6E8A-4147-A177-3AD203B41FA5}">
                      <a16:colId xmlns:a16="http://schemas.microsoft.com/office/drawing/2014/main" val="1292096449"/>
                    </a:ext>
                  </a:extLst>
                </a:gridCol>
                <a:gridCol w="1919516">
                  <a:extLst>
                    <a:ext uri="{9D8B030D-6E8A-4147-A177-3AD203B41FA5}">
                      <a16:colId xmlns:a16="http://schemas.microsoft.com/office/drawing/2014/main" val="1957318888"/>
                    </a:ext>
                  </a:extLst>
                </a:gridCol>
                <a:gridCol w="1501942">
                  <a:extLst>
                    <a:ext uri="{9D8B030D-6E8A-4147-A177-3AD203B41FA5}">
                      <a16:colId xmlns:a16="http://schemas.microsoft.com/office/drawing/2014/main" val="442129413"/>
                    </a:ext>
                  </a:extLst>
                </a:gridCol>
              </a:tblGrid>
              <a:tr h="6231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计费模式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区域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CPU</a:t>
                      </a:r>
                      <a:r>
                        <a:rPr lang="zh-CN" altLang="en-US" sz="2400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规格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镜像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系统盘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278263"/>
                  </a:ext>
                </a:extLst>
              </a:tr>
              <a:tr h="12210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按需计费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华北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北京四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鲲鹏计算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kc1.large.2</a:t>
                      </a:r>
                      <a:endParaRPr lang="zh-CN" alt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公共镜像：</a:t>
                      </a:r>
                      <a:r>
                        <a:rPr lang="en-US" altLang="zh-CN" sz="2000" dirty="0"/>
                        <a:t>openEuler20.03</a:t>
                      </a:r>
                      <a:endParaRPr lang="zh-CN" altLang="en-US" sz="2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至少</a:t>
                      </a:r>
                      <a:r>
                        <a:rPr lang="en-US" altLang="zh-CN" sz="2000" dirty="0"/>
                        <a:t>40GB</a:t>
                      </a:r>
                      <a:endParaRPr lang="zh-CN" alt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4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70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D92C03-695F-57AF-3282-04B32FF5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457325"/>
            <a:ext cx="11058525" cy="3943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DB3F10-15DA-933C-D618-B84199AC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457325"/>
            <a:ext cx="11058525" cy="3943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F216C4-63A6-F79C-DEAF-33D254CE426F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DB4F1-A135-2A1D-3AA8-E8D4A5BD8B81}"/>
              </a:ext>
            </a:extLst>
          </p:cNvPr>
          <p:cNvSpPr txBox="1"/>
          <p:nvPr/>
        </p:nvSpPr>
        <p:spPr>
          <a:xfrm>
            <a:off x="5853687" y="27122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1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853687" y="27122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548EFC-3AB8-AB47-442A-343F3447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390"/>
            <a:ext cx="12192000" cy="51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71685-A43F-F085-4D52-71DEC20D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6080DF-63EB-7AE4-297B-E30C8B7617EB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B4392-9761-DB40-E246-2F763ABAF269}"/>
              </a:ext>
            </a:extLst>
          </p:cNvPr>
          <p:cNvSpPr txBox="1"/>
          <p:nvPr/>
        </p:nvSpPr>
        <p:spPr>
          <a:xfrm>
            <a:off x="5853687" y="27122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44A28C-BB9B-7502-A1DD-9A15CBEB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5" y="985257"/>
            <a:ext cx="11016023" cy="56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7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89974B-FD79-5A3A-C6CC-33371756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203"/>
            <a:ext cx="12192000" cy="4087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0A5A58-0888-C118-748D-FB947AF70BFE}"/>
              </a:ext>
            </a:extLst>
          </p:cNvPr>
          <p:cNvSpPr txBox="1"/>
          <p:nvPr/>
        </p:nvSpPr>
        <p:spPr>
          <a:xfrm>
            <a:off x="5853687" y="27122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49F19-75FF-F777-8C8A-B67A6A38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68FBA6-9129-33F2-E20A-98A5D5C90156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914DF4-1EA4-BF2B-7307-F8A37BF8A079}"/>
              </a:ext>
            </a:extLst>
          </p:cNvPr>
          <p:cNvSpPr txBox="1"/>
          <p:nvPr/>
        </p:nvSpPr>
        <p:spPr>
          <a:xfrm>
            <a:off x="5810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网络配置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482C0A-675F-0E16-963C-F0EBFF1BF05C}"/>
              </a:ext>
            </a:extLst>
          </p:cNvPr>
          <p:cNvSpPr txBox="1"/>
          <p:nvPr/>
        </p:nvSpPr>
        <p:spPr>
          <a:xfrm>
            <a:off x="706120" y="1580323"/>
            <a:ext cx="585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按照下表进行网络配置。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68C3BA-E189-1D06-C1E6-131159116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53076"/>
              </p:ext>
            </p:extLst>
          </p:nvPr>
        </p:nvGraphicFramePr>
        <p:xfrm>
          <a:off x="828829" y="2577256"/>
          <a:ext cx="10074396" cy="210407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39319">
                  <a:extLst>
                    <a:ext uri="{9D8B030D-6E8A-4147-A177-3AD203B41FA5}">
                      <a16:colId xmlns:a16="http://schemas.microsoft.com/office/drawing/2014/main" val="1735790209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2220342330"/>
                    </a:ext>
                  </a:extLst>
                </a:gridCol>
                <a:gridCol w="4681329">
                  <a:extLst>
                    <a:ext uri="{9D8B030D-6E8A-4147-A177-3AD203B41FA5}">
                      <a16:colId xmlns:a16="http://schemas.microsoft.com/office/drawing/2014/main" val="396012900"/>
                    </a:ext>
                  </a:extLst>
                </a:gridCol>
              </a:tblGrid>
              <a:tr h="7109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网络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安全组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弹性公网</a:t>
                      </a:r>
                      <a:r>
                        <a:rPr lang="en-US" altLang="zh-CN" sz="2400" dirty="0"/>
                        <a:t>IP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278263"/>
                  </a:ext>
                </a:extLst>
              </a:tr>
              <a:tr h="13930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默认</a:t>
                      </a:r>
                      <a:r>
                        <a:rPr lang="en-US" altLang="zh-CN" sz="2400" dirty="0"/>
                        <a:t>VPC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default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现在购买；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静态</a:t>
                      </a:r>
                      <a:r>
                        <a:rPr lang="en-US" altLang="zh-CN" sz="2400" dirty="0"/>
                        <a:t>BGP</a:t>
                      </a:r>
                      <a:r>
                        <a:rPr lang="zh-CN" altLang="en-US" sz="2400" dirty="0"/>
                        <a:t>；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带宽大小</a:t>
                      </a:r>
                      <a:r>
                        <a:rPr lang="en-US" altLang="zh-CN" sz="2400" dirty="0"/>
                        <a:t>10Mbits/s</a:t>
                      </a:r>
                      <a:endParaRPr lang="zh-CN" altLang="en-US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4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97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1149</Words>
  <Application>Microsoft Office PowerPoint</Application>
  <PresentationFormat>宽屏</PresentationFormat>
  <Paragraphs>198</Paragraphs>
  <Slides>34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FZLanTingHeiS-R-GB</vt:lpstr>
      <vt:lpstr>Huawei Sans</vt:lpstr>
      <vt:lpstr>等线</vt:lpstr>
      <vt:lpstr>方正姚体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琮弋 邓</cp:lastModifiedBy>
  <cp:revision>69</cp:revision>
  <dcterms:created xsi:type="dcterms:W3CDTF">2020-05-18T06:41:58Z</dcterms:created>
  <dcterms:modified xsi:type="dcterms:W3CDTF">2024-11-08T02:42:21Z</dcterms:modified>
</cp:coreProperties>
</file>